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7010400" cy="9296400"/>
  <p:embeddedFontLst>
    <p:embeddedFont>
      <p:font typeface="DM Sans" pitchFamily="2" charset="0"/>
      <p:regular r:id="rId21"/>
      <p:bold r:id="rId22"/>
      <p:italic r:id="rId23"/>
      <p:boldItalic r:id="rId24"/>
    </p:embeddedFont>
    <p:embeddedFont>
      <p:font typeface="Raleway" pitchFamily="2" charset="0"/>
      <p:regular r:id="rId25"/>
      <p:bold r:id="rId26"/>
      <p:italic r:id="rId27"/>
      <p:boldItalic r:id="rId28"/>
    </p:embeddedFont>
    <p:embeddedFont>
      <p:font typeface="Special Elit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aDYpIYxww62QhIyFhrv9jVaju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3" name="Google Shape;2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3" name="Google Shape;2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851e6f4b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g31851e6f4b6_0_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1858e21b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1858e21b1c_0_0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1851e6f4b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g31851e6f4b6_0_8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4" name="Google Shape;1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8" name="Google Shape;2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" name="Google Shape;2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8" name="Google Shape;2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s://bit.ly/3A1uf1Q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17"/>
          <p:cNvGrpSpPr/>
          <p:nvPr/>
        </p:nvGrpSpPr>
        <p:grpSpPr>
          <a:xfrm>
            <a:off x="-16" y="0"/>
            <a:ext cx="12192014" cy="6871704"/>
            <a:chOff x="-11" y="0"/>
            <a:chExt cx="9144012" cy="5153778"/>
          </a:xfrm>
        </p:grpSpPr>
        <p:pic>
          <p:nvPicPr>
            <p:cNvPr id="10" name="Google Shape;10;p17"/>
            <p:cNvPicPr preferRelativeResize="0"/>
            <p:nvPr/>
          </p:nvPicPr>
          <p:blipFill rotWithShape="1">
            <a:blip r:embed="rId2">
              <a:alphaModFix amt="39000"/>
            </a:blip>
            <a:srcRect/>
            <a:stretch/>
          </p:blipFill>
          <p:spPr>
            <a:xfrm>
              <a:off x="0" y="0"/>
              <a:ext cx="9144000" cy="514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17"/>
            <p:cNvPicPr preferRelativeResize="0"/>
            <p:nvPr/>
          </p:nvPicPr>
          <p:blipFill rotWithShape="1">
            <a:blip r:embed="rId3">
              <a:alphaModFix amt="45000"/>
            </a:blip>
            <a:srcRect b="20540"/>
            <a:stretch/>
          </p:blipFill>
          <p:spPr>
            <a:xfrm flipH="1">
              <a:off x="6569501" y="3317427"/>
              <a:ext cx="2286949" cy="1836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17"/>
            <p:cNvPicPr preferRelativeResize="0"/>
            <p:nvPr/>
          </p:nvPicPr>
          <p:blipFill rotWithShape="1">
            <a:blip r:embed="rId3">
              <a:alphaModFix amt="45000"/>
            </a:blip>
            <a:srcRect t="34032"/>
            <a:stretch/>
          </p:blipFill>
          <p:spPr>
            <a:xfrm rot="-5400000" flipH="1">
              <a:off x="-381249" y="2952996"/>
              <a:ext cx="2286949" cy="15244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26"/>
          <p:cNvGrpSpPr/>
          <p:nvPr/>
        </p:nvGrpSpPr>
        <p:grpSpPr>
          <a:xfrm>
            <a:off x="1" y="-25399"/>
            <a:ext cx="12192001" cy="6896100"/>
            <a:chOff x="0" y="-19050"/>
            <a:chExt cx="9144000" cy="5172076"/>
          </a:xfrm>
        </p:grpSpPr>
        <p:pic>
          <p:nvPicPr>
            <p:cNvPr id="73" name="Google Shape;73;p26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26"/>
            <p:cNvPicPr preferRelativeResize="0"/>
            <p:nvPr/>
          </p:nvPicPr>
          <p:blipFill rotWithShape="1">
            <a:blip r:embed="rId3">
              <a:alphaModFix amt="45000"/>
            </a:blip>
            <a:srcRect r="50605" b="9346"/>
            <a:stretch/>
          </p:blipFill>
          <p:spPr>
            <a:xfrm rot="10800000">
              <a:off x="0" y="-19050"/>
              <a:ext cx="1129650" cy="209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26"/>
            <p:cNvPicPr preferRelativeResize="0"/>
            <p:nvPr/>
          </p:nvPicPr>
          <p:blipFill rotWithShape="1">
            <a:blip r:embed="rId3">
              <a:alphaModFix amt="45000"/>
            </a:blip>
            <a:srcRect l="53900" t="-149"/>
            <a:stretch/>
          </p:blipFill>
          <p:spPr>
            <a:xfrm rot="-5400000">
              <a:off x="7459562" y="3468587"/>
              <a:ext cx="1054301" cy="2314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" name="Google Shape;76;p26"/>
          <p:cNvSpPr txBox="1">
            <a:spLocks noGrp="1"/>
          </p:cNvSpPr>
          <p:nvPr>
            <p:ph type="subTitle" idx="1"/>
          </p:nvPr>
        </p:nvSpPr>
        <p:spPr>
          <a:xfrm>
            <a:off x="1164953" y="2106833"/>
            <a:ext cx="469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ubTitle" idx="2"/>
          </p:nvPr>
        </p:nvSpPr>
        <p:spPr>
          <a:xfrm>
            <a:off x="6327447" y="2106833"/>
            <a:ext cx="469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27"/>
          <p:cNvSpPr txBox="1">
            <a:spLocks noGrp="1"/>
          </p:cNvSpPr>
          <p:nvPr>
            <p:ph type="title"/>
          </p:nvPr>
        </p:nvSpPr>
        <p:spPr>
          <a:xfrm>
            <a:off x="987400" y="682625"/>
            <a:ext cx="10217200" cy="75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28"/>
          <p:cNvGrpSpPr/>
          <p:nvPr/>
        </p:nvGrpSpPr>
        <p:grpSpPr>
          <a:xfrm>
            <a:off x="0" y="-14"/>
            <a:ext cx="12192000" cy="6864414"/>
            <a:chOff x="0" y="-12"/>
            <a:chExt cx="9144000" cy="5148312"/>
          </a:xfrm>
        </p:grpSpPr>
        <p:pic>
          <p:nvPicPr>
            <p:cNvPr id="84" name="Google Shape;84;p28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flipH="1">
              <a:off x="0" y="480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28"/>
            <p:cNvPicPr preferRelativeResize="0"/>
            <p:nvPr/>
          </p:nvPicPr>
          <p:blipFill rotWithShape="1">
            <a:blip r:embed="rId3">
              <a:alphaModFix amt="45000"/>
            </a:blip>
            <a:srcRect/>
            <a:stretch/>
          </p:blipFill>
          <p:spPr>
            <a:xfrm rot="10800000" flipH="1">
              <a:off x="1113463" y="2181012"/>
              <a:ext cx="2286962" cy="231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28"/>
            <p:cNvPicPr preferRelativeResize="0"/>
            <p:nvPr/>
          </p:nvPicPr>
          <p:blipFill rotWithShape="1">
            <a:blip r:embed="rId3">
              <a:alphaModFix amt="45000"/>
            </a:blip>
            <a:srcRect l="18810" b="45755"/>
            <a:stretch/>
          </p:blipFill>
          <p:spPr>
            <a:xfrm rot="5400000">
              <a:off x="-301550" y="301551"/>
              <a:ext cx="1856699" cy="1253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28"/>
          <p:cNvSpPr txBox="1">
            <a:spLocks noGrp="1"/>
          </p:cNvSpPr>
          <p:nvPr>
            <p:ph type="title"/>
          </p:nvPr>
        </p:nvSpPr>
        <p:spPr>
          <a:xfrm>
            <a:off x="1712000" y="774700"/>
            <a:ext cx="8768000" cy="146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subTitle" idx="1"/>
          </p:nvPr>
        </p:nvSpPr>
        <p:spPr>
          <a:xfrm>
            <a:off x="1712000" y="2408800"/>
            <a:ext cx="87680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9" name="Google Shape;89;p28"/>
          <p:cNvSpPr>
            <a:spLocks noGrp="1"/>
          </p:cNvSpPr>
          <p:nvPr>
            <p:ph type="pic" idx="2"/>
          </p:nvPr>
        </p:nvSpPr>
        <p:spPr>
          <a:xfrm rot="66764">
            <a:off x="3121855" y="3413126"/>
            <a:ext cx="5952723" cy="2824524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29"/>
          <p:cNvGrpSpPr/>
          <p:nvPr/>
        </p:nvGrpSpPr>
        <p:grpSpPr>
          <a:xfrm>
            <a:off x="1" y="0"/>
            <a:ext cx="12192000" cy="6858000"/>
            <a:chOff x="0" y="0"/>
            <a:chExt cx="9144000" cy="5143500"/>
          </a:xfrm>
        </p:grpSpPr>
        <p:pic>
          <p:nvPicPr>
            <p:cNvPr id="92" name="Google Shape;92;p29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29"/>
            <p:cNvPicPr preferRelativeResize="0"/>
            <p:nvPr/>
          </p:nvPicPr>
          <p:blipFill rotWithShape="1">
            <a:blip r:embed="rId3">
              <a:alphaModFix amt="45000"/>
            </a:blip>
            <a:srcRect r="50605" b="26653"/>
            <a:stretch/>
          </p:blipFill>
          <p:spPr>
            <a:xfrm flipH="1">
              <a:off x="0" y="3448525"/>
              <a:ext cx="1129650" cy="169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29"/>
            <p:cNvPicPr preferRelativeResize="0"/>
            <p:nvPr/>
          </p:nvPicPr>
          <p:blipFill rotWithShape="1">
            <a:blip r:embed="rId3">
              <a:alphaModFix amt="45000"/>
            </a:blip>
            <a:srcRect l="55808" t="24981"/>
            <a:stretch/>
          </p:blipFill>
          <p:spPr>
            <a:xfrm flipH="1">
              <a:off x="8133400" y="0"/>
              <a:ext cx="1010600" cy="1733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29"/>
          <p:cNvSpPr txBox="1">
            <a:spLocks noGrp="1"/>
          </p:cNvSpPr>
          <p:nvPr>
            <p:ph type="subTitle" idx="1"/>
          </p:nvPr>
        </p:nvSpPr>
        <p:spPr>
          <a:xfrm>
            <a:off x="1569700" y="2971600"/>
            <a:ext cx="385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subTitle" idx="2"/>
          </p:nvPr>
        </p:nvSpPr>
        <p:spPr>
          <a:xfrm>
            <a:off x="6765900" y="2971600"/>
            <a:ext cx="385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9"/>
          <p:cNvSpPr txBox="1">
            <a:spLocks noGrp="1"/>
          </p:cNvSpPr>
          <p:nvPr>
            <p:ph type="subTitle" idx="3"/>
          </p:nvPr>
        </p:nvSpPr>
        <p:spPr>
          <a:xfrm>
            <a:off x="1569700" y="5299933"/>
            <a:ext cx="385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subTitle" idx="4"/>
          </p:nvPr>
        </p:nvSpPr>
        <p:spPr>
          <a:xfrm>
            <a:off x="6765900" y="5299933"/>
            <a:ext cx="385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9"/>
          <p:cNvSpPr txBox="1">
            <a:spLocks noGrp="1"/>
          </p:cNvSpPr>
          <p:nvPr>
            <p:ph type="title" idx="5"/>
          </p:nvPr>
        </p:nvSpPr>
        <p:spPr>
          <a:xfrm>
            <a:off x="2924300" y="1775561"/>
            <a:ext cx="1147200" cy="64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1" name="Google Shape;101;p29"/>
          <p:cNvSpPr txBox="1">
            <a:spLocks noGrp="1"/>
          </p:cNvSpPr>
          <p:nvPr>
            <p:ph type="title" idx="6"/>
          </p:nvPr>
        </p:nvSpPr>
        <p:spPr>
          <a:xfrm>
            <a:off x="2926100" y="4115228"/>
            <a:ext cx="1143600" cy="64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title" idx="7"/>
          </p:nvPr>
        </p:nvSpPr>
        <p:spPr>
          <a:xfrm>
            <a:off x="8122300" y="1775561"/>
            <a:ext cx="1143600" cy="64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title" idx="8"/>
          </p:nvPr>
        </p:nvSpPr>
        <p:spPr>
          <a:xfrm>
            <a:off x="8122300" y="4115231"/>
            <a:ext cx="1143600" cy="64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subTitle" idx="9"/>
          </p:nvPr>
        </p:nvSpPr>
        <p:spPr>
          <a:xfrm>
            <a:off x="1569700" y="2451201"/>
            <a:ext cx="3856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subTitle" idx="13"/>
          </p:nvPr>
        </p:nvSpPr>
        <p:spPr>
          <a:xfrm>
            <a:off x="1569700" y="4779703"/>
            <a:ext cx="3856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subTitle" idx="14"/>
          </p:nvPr>
        </p:nvSpPr>
        <p:spPr>
          <a:xfrm>
            <a:off x="6765900" y="2451201"/>
            <a:ext cx="3856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7" name="Google Shape;107;p29"/>
          <p:cNvSpPr txBox="1">
            <a:spLocks noGrp="1"/>
          </p:cNvSpPr>
          <p:nvPr>
            <p:ph type="subTitle" idx="15"/>
          </p:nvPr>
        </p:nvSpPr>
        <p:spPr>
          <a:xfrm>
            <a:off x="6765900" y="4779700"/>
            <a:ext cx="3856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30"/>
          <p:cNvGrpSpPr/>
          <p:nvPr/>
        </p:nvGrpSpPr>
        <p:grpSpPr>
          <a:xfrm>
            <a:off x="-16" y="0"/>
            <a:ext cx="12192016" cy="6858000"/>
            <a:chOff x="-12" y="0"/>
            <a:chExt cx="9144012" cy="5143500"/>
          </a:xfrm>
        </p:grpSpPr>
        <p:pic>
          <p:nvPicPr>
            <p:cNvPr id="110" name="Google Shape;110;p30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30"/>
            <p:cNvPicPr preferRelativeResize="0"/>
            <p:nvPr/>
          </p:nvPicPr>
          <p:blipFill rotWithShape="1">
            <a:blip r:embed="rId3">
              <a:alphaModFix amt="45000"/>
            </a:blip>
            <a:srcRect l="32822" t="31356"/>
            <a:stretch/>
          </p:blipFill>
          <p:spPr>
            <a:xfrm rot="10800000" flipH="1">
              <a:off x="-12" y="3734475"/>
              <a:ext cx="1364475" cy="1409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31"/>
          <p:cNvGrpSpPr/>
          <p:nvPr/>
        </p:nvGrpSpPr>
        <p:grpSpPr>
          <a:xfrm flipH="1">
            <a:off x="-16" y="0"/>
            <a:ext cx="12192016" cy="6858000"/>
            <a:chOff x="-12" y="0"/>
            <a:chExt cx="9144012" cy="5143500"/>
          </a:xfrm>
        </p:grpSpPr>
        <p:pic>
          <p:nvPicPr>
            <p:cNvPr id="115" name="Google Shape;115;p31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31"/>
            <p:cNvPicPr preferRelativeResize="0"/>
            <p:nvPr/>
          </p:nvPicPr>
          <p:blipFill rotWithShape="1">
            <a:blip r:embed="rId3">
              <a:alphaModFix amt="45000"/>
            </a:blip>
            <a:srcRect l="32822" t="31356"/>
            <a:stretch/>
          </p:blipFill>
          <p:spPr>
            <a:xfrm rot="10800000" flipH="1">
              <a:off x="-12" y="3734475"/>
              <a:ext cx="1364475" cy="1409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>
            <a:spLocks noGrp="1"/>
          </p:cNvSpPr>
          <p:nvPr>
            <p:ph type="pic" idx="2"/>
          </p:nvPr>
        </p:nvSpPr>
        <p:spPr>
          <a:xfrm rot="65971">
            <a:off x="4504868" y="2718546"/>
            <a:ext cx="3230995" cy="2157993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32"/>
          <p:cNvGrpSpPr/>
          <p:nvPr/>
        </p:nvGrpSpPr>
        <p:grpSpPr>
          <a:xfrm>
            <a:off x="0" y="0"/>
            <a:ext cx="12192015" cy="6858000"/>
            <a:chOff x="0" y="0"/>
            <a:chExt cx="9144012" cy="5143500"/>
          </a:xfrm>
        </p:grpSpPr>
        <p:pic>
          <p:nvPicPr>
            <p:cNvPr id="121" name="Google Shape;121;p32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32"/>
            <p:cNvPicPr preferRelativeResize="0"/>
            <p:nvPr/>
          </p:nvPicPr>
          <p:blipFill rotWithShape="1">
            <a:blip r:embed="rId3">
              <a:alphaModFix amt="45000"/>
            </a:blip>
            <a:srcRect/>
            <a:stretch/>
          </p:blipFill>
          <p:spPr>
            <a:xfrm>
              <a:off x="3589350" y="2832525"/>
              <a:ext cx="2286900" cy="231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32"/>
            <p:cNvPicPr preferRelativeResize="0"/>
            <p:nvPr/>
          </p:nvPicPr>
          <p:blipFill rotWithShape="1">
            <a:blip r:embed="rId3">
              <a:alphaModFix amt="45000"/>
            </a:blip>
            <a:srcRect l="18810" b="45755"/>
            <a:stretch/>
          </p:blipFill>
          <p:spPr>
            <a:xfrm rot="-5400000" flipH="1">
              <a:off x="7588875" y="301575"/>
              <a:ext cx="1856699" cy="1253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" name="Google Shape;124;p32"/>
          <p:cNvSpPr txBox="1">
            <a:spLocks noGrp="1"/>
          </p:cNvSpPr>
          <p:nvPr>
            <p:ph type="subTitle" idx="1"/>
          </p:nvPr>
        </p:nvSpPr>
        <p:spPr>
          <a:xfrm>
            <a:off x="7527100" y="3370300"/>
            <a:ext cx="3721600" cy="1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33"/>
          <p:cNvGrpSpPr/>
          <p:nvPr/>
        </p:nvGrpSpPr>
        <p:grpSpPr>
          <a:xfrm>
            <a:off x="0" y="1"/>
            <a:ext cx="12192000" cy="6872088"/>
            <a:chOff x="0" y="0"/>
            <a:chExt cx="9144000" cy="5154066"/>
          </a:xfrm>
        </p:grpSpPr>
        <p:pic>
          <p:nvPicPr>
            <p:cNvPr id="128" name="Google Shape;128;p33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33"/>
            <p:cNvPicPr preferRelativeResize="0"/>
            <p:nvPr/>
          </p:nvPicPr>
          <p:blipFill rotWithShape="1">
            <a:blip r:embed="rId3">
              <a:alphaModFix amt="45000"/>
            </a:blip>
            <a:srcRect t="40136" r="625" b="230"/>
            <a:stretch/>
          </p:blipFill>
          <p:spPr>
            <a:xfrm rot="10800000" flipH="1">
              <a:off x="1557500" y="3775916"/>
              <a:ext cx="2272650" cy="1378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33"/>
            <p:cNvPicPr preferRelativeResize="0"/>
            <p:nvPr/>
          </p:nvPicPr>
          <p:blipFill rotWithShape="1">
            <a:blip r:embed="rId3">
              <a:alphaModFix amt="45000"/>
            </a:blip>
            <a:srcRect r="625" b="54325"/>
            <a:stretch/>
          </p:blipFill>
          <p:spPr>
            <a:xfrm rot="10800000" flipH="1">
              <a:off x="6743700" y="2200"/>
              <a:ext cx="2272650" cy="1055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" name="Google Shape;131;p33"/>
          <p:cNvSpPr txBox="1">
            <a:spLocks noGrp="1"/>
          </p:cNvSpPr>
          <p:nvPr>
            <p:ph type="body" idx="1"/>
          </p:nvPr>
        </p:nvSpPr>
        <p:spPr>
          <a:xfrm>
            <a:off x="1208000" y="1778000"/>
            <a:ext cx="4462800" cy="3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body" idx="2"/>
          </p:nvPr>
        </p:nvSpPr>
        <p:spPr>
          <a:xfrm>
            <a:off x="6521600" y="1778000"/>
            <a:ext cx="4462400" cy="3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Mulish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34"/>
          <p:cNvGrpSpPr/>
          <p:nvPr/>
        </p:nvGrpSpPr>
        <p:grpSpPr>
          <a:xfrm>
            <a:off x="0" y="0"/>
            <a:ext cx="12192014" cy="6858000"/>
            <a:chOff x="0" y="0"/>
            <a:chExt cx="9144012" cy="5143500"/>
          </a:xfrm>
        </p:grpSpPr>
        <p:pic>
          <p:nvPicPr>
            <p:cNvPr id="136" name="Google Shape;136;p34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34"/>
            <p:cNvPicPr preferRelativeResize="0"/>
            <p:nvPr/>
          </p:nvPicPr>
          <p:blipFill rotWithShape="1">
            <a:blip r:embed="rId3">
              <a:alphaModFix amt="45000"/>
            </a:blip>
            <a:srcRect l="18810" b="45755"/>
            <a:stretch/>
          </p:blipFill>
          <p:spPr>
            <a:xfrm>
              <a:off x="0" y="3889925"/>
              <a:ext cx="1856699" cy="1253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34"/>
            <p:cNvPicPr preferRelativeResize="0"/>
            <p:nvPr/>
          </p:nvPicPr>
          <p:blipFill rotWithShape="1">
            <a:blip r:embed="rId3">
              <a:alphaModFix amt="45000"/>
            </a:blip>
            <a:srcRect l="18810" b="45755"/>
            <a:stretch/>
          </p:blipFill>
          <p:spPr>
            <a:xfrm rot="-5400000" flipH="1">
              <a:off x="7588875" y="301575"/>
              <a:ext cx="1856699" cy="1253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34"/>
          <p:cNvSpPr txBox="1">
            <a:spLocks noGrp="1"/>
          </p:cNvSpPr>
          <p:nvPr>
            <p:ph type="subTitle" idx="1"/>
          </p:nvPr>
        </p:nvSpPr>
        <p:spPr>
          <a:xfrm>
            <a:off x="1487703" y="3744231"/>
            <a:ext cx="2706000" cy="14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subTitle" idx="2"/>
          </p:nvPr>
        </p:nvSpPr>
        <p:spPr>
          <a:xfrm>
            <a:off x="4743003" y="3744231"/>
            <a:ext cx="2706000" cy="14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subTitle" idx="3"/>
          </p:nvPr>
        </p:nvSpPr>
        <p:spPr>
          <a:xfrm>
            <a:off x="7998297" y="3744231"/>
            <a:ext cx="2706000" cy="14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subTitle" idx="4"/>
          </p:nvPr>
        </p:nvSpPr>
        <p:spPr>
          <a:xfrm>
            <a:off x="1487703" y="3228784"/>
            <a:ext cx="2706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subTitle" idx="5"/>
          </p:nvPr>
        </p:nvSpPr>
        <p:spPr>
          <a:xfrm>
            <a:off x="7998297" y="3228784"/>
            <a:ext cx="2706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144" name="Google Shape;144;p34"/>
          <p:cNvSpPr txBox="1">
            <a:spLocks noGrp="1"/>
          </p:cNvSpPr>
          <p:nvPr>
            <p:ph type="subTitle" idx="6"/>
          </p:nvPr>
        </p:nvSpPr>
        <p:spPr>
          <a:xfrm>
            <a:off x="4743003" y="3228784"/>
            <a:ext cx="2706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145" name="Google Shape;145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35"/>
          <p:cNvGrpSpPr/>
          <p:nvPr/>
        </p:nvGrpSpPr>
        <p:grpSpPr>
          <a:xfrm>
            <a:off x="0" y="-12899"/>
            <a:ext cx="12192000" cy="6870900"/>
            <a:chOff x="0" y="-9675"/>
            <a:chExt cx="9144000" cy="5153175"/>
          </a:xfrm>
        </p:grpSpPr>
        <p:pic>
          <p:nvPicPr>
            <p:cNvPr id="148" name="Google Shape;148;p35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35"/>
            <p:cNvPicPr preferRelativeResize="0"/>
            <p:nvPr/>
          </p:nvPicPr>
          <p:blipFill rotWithShape="1">
            <a:blip r:embed="rId3">
              <a:alphaModFix amt="45000"/>
            </a:blip>
            <a:srcRect l="18810" b="45755"/>
            <a:stretch/>
          </p:blipFill>
          <p:spPr>
            <a:xfrm rot="10800000" flipH="1">
              <a:off x="0" y="-9675"/>
              <a:ext cx="1856699" cy="1253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35"/>
          <p:cNvSpPr txBox="1">
            <a:spLocks noGrp="1"/>
          </p:cNvSpPr>
          <p:nvPr>
            <p:ph type="subTitle" idx="1"/>
          </p:nvPr>
        </p:nvSpPr>
        <p:spPr>
          <a:xfrm>
            <a:off x="945471" y="2947033"/>
            <a:ext cx="317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5"/>
          <p:cNvSpPr txBox="1">
            <a:spLocks noGrp="1"/>
          </p:cNvSpPr>
          <p:nvPr>
            <p:ph type="subTitle" idx="2"/>
          </p:nvPr>
        </p:nvSpPr>
        <p:spPr>
          <a:xfrm>
            <a:off x="4508600" y="2947033"/>
            <a:ext cx="317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5"/>
          <p:cNvSpPr txBox="1">
            <a:spLocks noGrp="1"/>
          </p:cNvSpPr>
          <p:nvPr>
            <p:ph type="subTitle" idx="3"/>
          </p:nvPr>
        </p:nvSpPr>
        <p:spPr>
          <a:xfrm>
            <a:off x="945471" y="5264633"/>
            <a:ext cx="317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subTitle" idx="4"/>
          </p:nvPr>
        </p:nvSpPr>
        <p:spPr>
          <a:xfrm>
            <a:off x="4508600" y="5264633"/>
            <a:ext cx="317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5"/>
          <p:cNvSpPr txBox="1">
            <a:spLocks noGrp="1"/>
          </p:cNvSpPr>
          <p:nvPr>
            <p:ph type="subTitle" idx="5"/>
          </p:nvPr>
        </p:nvSpPr>
        <p:spPr>
          <a:xfrm>
            <a:off x="8071729" y="2947033"/>
            <a:ext cx="317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5"/>
          <p:cNvSpPr txBox="1">
            <a:spLocks noGrp="1"/>
          </p:cNvSpPr>
          <p:nvPr>
            <p:ph type="subTitle" idx="6"/>
          </p:nvPr>
        </p:nvSpPr>
        <p:spPr>
          <a:xfrm>
            <a:off x="8071729" y="5264633"/>
            <a:ext cx="317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5"/>
          <p:cNvSpPr txBox="1">
            <a:spLocks noGrp="1"/>
          </p:cNvSpPr>
          <p:nvPr>
            <p:ph type="subTitle" idx="7"/>
          </p:nvPr>
        </p:nvSpPr>
        <p:spPr>
          <a:xfrm>
            <a:off x="945471" y="2424567"/>
            <a:ext cx="3174800" cy="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subTitle" idx="8"/>
          </p:nvPr>
        </p:nvSpPr>
        <p:spPr>
          <a:xfrm>
            <a:off x="4508600" y="2424567"/>
            <a:ext cx="3174800" cy="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subTitle" idx="9"/>
          </p:nvPr>
        </p:nvSpPr>
        <p:spPr>
          <a:xfrm>
            <a:off x="8071729" y="2424567"/>
            <a:ext cx="3174800" cy="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subTitle" idx="13"/>
          </p:nvPr>
        </p:nvSpPr>
        <p:spPr>
          <a:xfrm>
            <a:off x="945471" y="4742233"/>
            <a:ext cx="3174800" cy="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ubTitle" idx="14"/>
          </p:nvPr>
        </p:nvSpPr>
        <p:spPr>
          <a:xfrm>
            <a:off x="4508600" y="4742233"/>
            <a:ext cx="3174800" cy="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subTitle" idx="15"/>
          </p:nvPr>
        </p:nvSpPr>
        <p:spPr>
          <a:xfrm>
            <a:off x="8071729" y="4742233"/>
            <a:ext cx="3174800" cy="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pecial Elite"/>
              <a:buNone/>
              <a:defRPr sz="3200" b="1"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18"/>
          <p:cNvGrpSpPr/>
          <p:nvPr/>
        </p:nvGrpSpPr>
        <p:grpSpPr>
          <a:xfrm>
            <a:off x="8" y="-13699"/>
            <a:ext cx="12192009" cy="6871693"/>
            <a:chOff x="5" y="-10275"/>
            <a:chExt cx="9144008" cy="5153770"/>
          </a:xfrm>
        </p:grpSpPr>
        <p:pic>
          <p:nvPicPr>
            <p:cNvPr id="15" name="Google Shape;15;p18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>
              <a:off x="5" y="0"/>
              <a:ext cx="9143990" cy="5143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18"/>
            <p:cNvPicPr preferRelativeResize="0"/>
            <p:nvPr/>
          </p:nvPicPr>
          <p:blipFill rotWithShape="1">
            <a:blip r:embed="rId3">
              <a:alphaModFix amt="45000"/>
            </a:blip>
            <a:srcRect b="47706"/>
            <a:stretch/>
          </p:blipFill>
          <p:spPr>
            <a:xfrm rot="10800000" flipH="1">
              <a:off x="548850" y="-10275"/>
              <a:ext cx="2286949" cy="1208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18"/>
            <p:cNvPicPr preferRelativeResize="0"/>
            <p:nvPr/>
          </p:nvPicPr>
          <p:blipFill rotWithShape="1">
            <a:blip r:embed="rId3">
              <a:alphaModFix amt="45000"/>
            </a:blip>
            <a:srcRect t="34032"/>
            <a:stretch/>
          </p:blipFill>
          <p:spPr>
            <a:xfrm rot="5400000" flipH="1">
              <a:off x="7238301" y="381246"/>
              <a:ext cx="2286949" cy="15244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6"/>
          <p:cNvSpPr txBox="1">
            <a:spLocks noGrp="1"/>
          </p:cNvSpPr>
          <p:nvPr>
            <p:ph type="title"/>
          </p:nvPr>
        </p:nvSpPr>
        <p:spPr>
          <a:xfrm>
            <a:off x="1155900" y="1536800"/>
            <a:ext cx="5537200" cy="100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3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subTitle" idx="1"/>
          </p:nvPr>
        </p:nvSpPr>
        <p:spPr>
          <a:xfrm>
            <a:off x="1155900" y="2543309"/>
            <a:ext cx="5537200" cy="4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6"/>
          <p:cNvSpPr txBox="1">
            <a:spLocks noGrp="1"/>
          </p:cNvSpPr>
          <p:nvPr>
            <p:ph type="title" idx="2"/>
          </p:nvPr>
        </p:nvSpPr>
        <p:spPr>
          <a:xfrm>
            <a:off x="1155900" y="3902395"/>
            <a:ext cx="5537200" cy="100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3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subTitle" idx="3"/>
          </p:nvPr>
        </p:nvSpPr>
        <p:spPr>
          <a:xfrm>
            <a:off x="1155900" y="4908800"/>
            <a:ext cx="5537200" cy="4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8" name="Google Shape;168;p36"/>
          <p:cNvGrpSpPr/>
          <p:nvPr/>
        </p:nvGrpSpPr>
        <p:grpSpPr>
          <a:xfrm>
            <a:off x="0" y="-25398"/>
            <a:ext cx="12192000" cy="6889799"/>
            <a:chOff x="0" y="-19049"/>
            <a:chExt cx="9144000" cy="5167349"/>
          </a:xfrm>
        </p:grpSpPr>
        <p:pic>
          <p:nvPicPr>
            <p:cNvPr id="169" name="Google Shape;169;p36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>
              <a:off x="0" y="480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36"/>
            <p:cNvPicPr preferRelativeResize="0"/>
            <p:nvPr/>
          </p:nvPicPr>
          <p:blipFill rotWithShape="1">
            <a:blip r:embed="rId3">
              <a:alphaModFix amt="45000"/>
            </a:blip>
            <a:srcRect/>
            <a:stretch/>
          </p:blipFill>
          <p:spPr>
            <a:xfrm rot="10800000" flipH="1">
              <a:off x="5104438" y="2832537"/>
              <a:ext cx="2286962" cy="231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36"/>
            <p:cNvPicPr preferRelativeResize="0"/>
            <p:nvPr/>
          </p:nvPicPr>
          <p:blipFill rotWithShape="1">
            <a:blip r:embed="rId3">
              <a:alphaModFix amt="45000"/>
            </a:blip>
            <a:srcRect l="18810" b="45755"/>
            <a:stretch/>
          </p:blipFill>
          <p:spPr>
            <a:xfrm>
              <a:off x="0" y="3889926"/>
              <a:ext cx="1856699" cy="1253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36"/>
            <p:cNvPicPr preferRelativeResize="0"/>
            <p:nvPr/>
          </p:nvPicPr>
          <p:blipFill rotWithShape="1">
            <a:blip r:embed="rId3">
              <a:alphaModFix amt="45000"/>
            </a:blip>
            <a:srcRect l="-381" b="51482"/>
            <a:stretch/>
          </p:blipFill>
          <p:spPr>
            <a:xfrm rot="10800000">
              <a:off x="2628899" y="-19049"/>
              <a:ext cx="2295526" cy="11212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" name="Google Shape;173;p36"/>
          <p:cNvSpPr>
            <a:spLocks noGrp="1"/>
          </p:cNvSpPr>
          <p:nvPr>
            <p:ph type="pic" idx="4"/>
          </p:nvPr>
        </p:nvSpPr>
        <p:spPr>
          <a:xfrm rot="126518">
            <a:off x="7852508" y="1305356"/>
            <a:ext cx="3130920" cy="4247265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37"/>
          <p:cNvGrpSpPr/>
          <p:nvPr/>
        </p:nvGrpSpPr>
        <p:grpSpPr>
          <a:xfrm>
            <a:off x="0" y="-5"/>
            <a:ext cx="12192000" cy="6858010"/>
            <a:chOff x="0" y="-4"/>
            <a:chExt cx="9144000" cy="5143508"/>
          </a:xfrm>
        </p:grpSpPr>
        <p:pic>
          <p:nvPicPr>
            <p:cNvPr id="176" name="Google Shape;176;p37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37"/>
            <p:cNvPicPr preferRelativeResize="0"/>
            <p:nvPr/>
          </p:nvPicPr>
          <p:blipFill rotWithShape="1">
            <a:blip r:embed="rId3">
              <a:alphaModFix amt="45000"/>
            </a:blip>
            <a:srcRect b="20540"/>
            <a:stretch/>
          </p:blipFill>
          <p:spPr>
            <a:xfrm flipH="1">
              <a:off x="713226" y="3307153"/>
              <a:ext cx="2286949" cy="1836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37"/>
            <p:cNvPicPr preferRelativeResize="0"/>
            <p:nvPr/>
          </p:nvPicPr>
          <p:blipFill rotWithShape="1">
            <a:blip r:embed="rId3">
              <a:alphaModFix amt="45000"/>
            </a:blip>
            <a:srcRect t="34032"/>
            <a:stretch/>
          </p:blipFill>
          <p:spPr>
            <a:xfrm flipH="1">
              <a:off x="2776351" y="-4"/>
              <a:ext cx="2286949" cy="15244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37"/>
          <p:cNvSpPr txBox="1">
            <a:spLocks noGrp="1"/>
          </p:cNvSpPr>
          <p:nvPr>
            <p:ph type="title"/>
          </p:nvPr>
        </p:nvSpPr>
        <p:spPr>
          <a:xfrm>
            <a:off x="6146843" y="796200"/>
            <a:ext cx="5048000" cy="1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7"/>
          <p:cNvSpPr txBox="1">
            <a:spLocks noGrp="1"/>
          </p:cNvSpPr>
          <p:nvPr>
            <p:ph type="subTitle" idx="1"/>
          </p:nvPr>
        </p:nvSpPr>
        <p:spPr>
          <a:xfrm>
            <a:off x="6146800" y="2328267"/>
            <a:ext cx="5048000" cy="1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7"/>
          <p:cNvSpPr>
            <a:spLocks noGrp="1"/>
          </p:cNvSpPr>
          <p:nvPr>
            <p:ph type="pic" idx="2"/>
          </p:nvPr>
        </p:nvSpPr>
        <p:spPr>
          <a:xfrm rot="-83884">
            <a:off x="1919018" y="1363849"/>
            <a:ext cx="3131332" cy="4247264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37"/>
          <p:cNvSpPr txBox="1"/>
          <p:nvPr/>
        </p:nvSpPr>
        <p:spPr>
          <a:xfrm>
            <a:off x="6146800" y="4180933"/>
            <a:ext cx="5048000" cy="11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lang="en-US"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lang="en-US" sz="1600" b="1" i="0" u="sng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lang="en-US" sz="1600" b="1" i="0" u="sng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-US" sz="1600" b="1" i="0" u="sng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US" sz="1600" b="0" i="0" u="sng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600" b="1" i="0" u="sng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38"/>
          <p:cNvGrpSpPr/>
          <p:nvPr/>
        </p:nvGrpSpPr>
        <p:grpSpPr>
          <a:xfrm>
            <a:off x="7" y="0"/>
            <a:ext cx="12191987" cy="6858000"/>
            <a:chOff x="5" y="0"/>
            <a:chExt cx="9143990" cy="5143500"/>
          </a:xfrm>
        </p:grpSpPr>
        <p:pic>
          <p:nvPicPr>
            <p:cNvPr id="185" name="Google Shape;185;p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" y="0"/>
              <a:ext cx="914399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38"/>
            <p:cNvPicPr preferRelativeResize="0"/>
            <p:nvPr/>
          </p:nvPicPr>
          <p:blipFill rotWithShape="1">
            <a:blip r:embed="rId3">
              <a:alphaModFix amt="45000"/>
            </a:blip>
            <a:srcRect b="20540"/>
            <a:stretch/>
          </p:blipFill>
          <p:spPr>
            <a:xfrm rot="10800000" flipH="1">
              <a:off x="6476901" y="3"/>
              <a:ext cx="2286949" cy="18363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20"/>
          <p:cNvGrpSpPr/>
          <p:nvPr/>
        </p:nvGrpSpPr>
        <p:grpSpPr>
          <a:xfrm>
            <a:off x="0" y="-44400"/>
            <a:ext cx="12192000" cy="6902400"/>
            <a:chOff x="0" y="-33300"/>
            <a:chExt cx="9144000" cy="5176800"/>
          </a:xfrm>
        </p:grpSpPr>
        <p:pic>
          <p:nvPicPr>
            <p:cNvPr id="21" name="Google Shape;21;p20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0"/>
            <p:cNvPicPr preferRelativeResize="0"/>
            <p:nvPr/>
          </p:nvPicPr>
          <p:blipFill rotWithShape="1">
            <a:blip r:embed="rId3">
              <a:alphaModFix amt="45000"/>
            </a:blip>
            <a:srcRect/>
            <a:stretch/>
          </p:blipFill>
          <p:spPr>
            <a:xfrm>
              <a:off x="6857038" y="2744837"/>
              <a:ext cx="2286962" cy="231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0"/>
            <p:cNvPicPr preferRelativeResize="0"/>
            <p:nvPr/>
          </p:nvPicPr>
          <p:blipFill rotWithShape="1">
            <a:blip r:embed="rId3">
              <a:alphaModFix amt="45000"/>
            </a:blip>
            <a:srcRect l="18810" b="45755"/>
            <a:stretch/>
          </p:blipFill>
          <p:spPr>
            <a:xfrm>
              <a:off x="0" y="3889925"/>
              <a:ext cx="1856699" cy="1253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0"/>
            <p:cNvPicPr preferRelativeResize="0"/>
            <p:nvPr/>
          </p:nvPicPr>
          <p:blipFill rotWithShape="1">
            <a:blip r:embed="rId3">
              <a:alphaModFix amt="45000"/>
            </a:blip>
            <a:srcRect/>
            <a:stretch/>
          </p:blipFill>
          <p:spPr>
            <a:xfrm>
              <a:off x="4541627" y="-33300"/>
              <a:ext cx="2031225" cy="205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Google Shape;25;p20"/>
          <p:cNvSpPr txBox="1">
            <a:spLocks noGrp="1"/>
          </p:cNvSpPr>
          <p:nvPr>
            <p:ph type="ctrTitle"/>
          </p:nvPr>
        </p:nvSpPr>
        <p:spPr>
          <a:xfrm>
            <a:off x="950973" y="1589667"/>
            <a:ext cx="6718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466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ubTitle" idx="1"/>
          </p:nvPr>
        </p:nvSpPr>
        <p:spPr>
          <a:xfrm>
            <a:off x="950967" y="4680533"/>
            <a:ext cx="6199200" cy="69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20"/>
          <p:cNvSpPr>
            <a:spLocks noGrp="1"/>
          </p:cNvSpPr>
          <p:nvPr>
            <p:ph type="pic" idx="2"/>
          </p:nvPr>
        </p:nvSpPr>
        <p:spPr>
          <a:xfrm rot="-179705">
            <a:off x="8143687" y="1242135"/>
            <a:ext cx="3131077" cy="4247427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21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0" name="Google Shape;30;p21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21"/>
            <p:cNvPicPr preferRelativeResize="0"/>
            <p:nvPr/>
          </p:nvPicPr>
          <p:blipFill rotWithShape="1">
            <a:blip r:embed="rId3">
              <a:alphaModFix amt="45000"/>
            </a:blip>
            <a:srcRect r="25406"/>
            <a:stretch/>
          </p:blipFill>
          <p:spPr>
            <a:xfrm>
              <a:off x="7438072" y="300075"/>
              <a:ext cx="1705925" cy="2310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21"/>
            <p:cNvPicPr preferRelativeResize="0"/>
            <p:nvPr/>
          </p:nvPicPr>
          <p:blipFill rotWithShape="1">
            <a:blip r:embed="rId3">
              <a:alphaModFix amt="45000"/>
            </a:blip>
            <a:srcRect/>
            <a:stretch/>
          </p:blipFill>
          <p:spPr>
            <a:xfrm>
              <a:off x="2646152" y="300075"/>
              <a:ext cx="2031225" cy="205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21"/>
            <p:cNvPicPr preferRelativeResize="0"/>
            <p:nvPr/>
          </p:nvPicPr>
          <p:blipFill rotWithShape="1">
            <a:blip r:embed="rId3">
              <a:alphaModFix amt="45000"/>
            </a:blip>
            <a:srcRect l="18810" b="45755"/>
            <a:stretch/>
          </p:blipFill>
          <p:spPr>
            <a:xfrm>
              <a:off x="0" y="3889925"/>
              <a:ext cx="1856699" cy="1253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5130000" y="3045571"/>
            <a:ext cx="6111200" cy="18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title" idx="2"/>
          </p:nvPr>
        </p:nvSpPr>
        <p:spPr>
          <a:xfrm>
            <a:off x="7128772" y="1365537"/>
            <a:ext cx="2113600" cy="137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ubTitle" idx="1"/>
          </p:nvPr>
        </p:nvSpPr>
        <p:spPr>
          <a:xfrm>
            <a:off x="5130000" y="4899871"/>
            <a:ext cx="61112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>
            <a:spLocks noGrp="1"/>
          </p:cNvSpPr>
          <p:nvPr>
            <p:ph type="pic" idx="3"/>
          </p:nvPr>
        </p:nvSpPr>
        <p:spPr>
          <a:xfrm rot="-135295">
            <a:off x="1425356" y="1305311"/>
            <a:ext cx="3131224" cy="4247308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22"/>
          <p:cNvGrpSpPr/>
          <p:nvPr/>
        </p:nvGrpSpPr>
        <p:grpSpPr>
          <a:xfrm>
            <a:off x="0" y="-12699"/>
            <a:ext cx="12195632" cy="6881633"/>
            <a:chOff x="0" y="-9525"/>
            <a:chExt cx="9146724" cy="5161225"/>
          </a:xfrm>
        </p:grpSpPr>
        <p:pic>
          <p:nvPicPr>
            <p:cNvPr id="40" name="Google Shape;40;p22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22"/>
            <p:cNvPicPr preferRelativeResize="0"/>
            <p:nvPr/>
          </p:nvPicPr>
          <p:blipFill rotWithShape="1">
            <a:blip r:embed="rId3">
              <a:alphaModFix amt="45000"/>
            </a:blip>
            <a:srcRect r="625" b="9346"/>
            <a:stretch/>
          </p:blipFill>
          <p:spPr>
            <a:xfrm rot="10800000">
              <a:off x="957225" y="1979924"/>
              <a:ext cx="2272650" cy="2095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22"/>
            <p:cNvPicPr preferRelativeResize="0"/>
            <p:nvPr/>
          </p:nvPicPr>
          <p:blipFill rotWithShape="1">
            <a:blip r:embed="rId3">
              <a:alphaModFix amt="45000"/>
            </a:blip>
            <a:srcRect l="16638" t="-152" b="15169"/>
            <a:stretch/>
          </p:blipFill>
          <p:spPr>
            <a:xfrm rot="-5400000">
              <a:off x="7452587" y="3457563"/>
              <a:ext cx="1668950" cy="17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22"/>
            <p:cNvPicPr preferRelativeResize="0"/>
            <p:nvPr/>
          </p:nvPicPr>
          <p:blipFill rotWithShape="1">
            <a:blip r:embed="rId3">
              <a:alphaModFix amt="45000"/>
            </a:blip>
            <a:srcRect r="625" b="54325"/>
            <a:stretch/>
          </p:blipFill>
          <p:spPr>
            <a:xfrm rot="10800000">
              <a:off x="4880775" y="-9525"/>
              <a:ext cx="2272650" cy="1055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22"/>
          <p:cNvSpPr txBox="1">
            <a:spLocks noGrp="1"/>
          </p:cNvSpPr>
          <p:nvPr>
            <p:ph type="body" idx="1"/>
          </p:nvPr>
        </p:nvSpPr>
        <p:spPr>
          <a:xfrm>
            <a:off x="5346700" y="1778000"/>
            <a:ext cx="5885600" cy="4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■"/>
              <a:defRPr sz="1867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4069200" cy="1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23"/>
          <p:cNvGrpSpPr/>
          <p:nvPr/>
        </p:nvGrpSpPr>
        <p:grpSpPr>
          <a:xfrm>
            <a:off x="1" y="0"/>
            <a:ext cx="12201650" cy="6858000"/>
            <a:chOff x="0" y="0"/>
            <a:chExt cx="9151238" cy="5143500"/>
          </a:xfrm>
        </p:grpSpPr>
        <p:pic>
          <p:nvPicPr>
            <p:cNvPr id="48" name="Google Shape;48;p23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23"/>
            <p:cNvPicPr preferRelativeResize="0"/>
            <p:nvPr/>
          </p:nvPicPr>
          <p:blipFill rotWithShape="1">
            <a:blip r:embed="rId3">
              <a:alphaModFix amt="45000"/>
            </a:blip>
            <a:srcRect l="32822" t="31356"/>
            <a:stretch/>
          </p:blipFill>
          <p:spPr>
            <a:xfrm flipH="1">
              <a:off x="7786763" y="12"/>
              <a:ext cx="1364475" cy="1409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Google Shape;50;p23"/>
          <p:cNvSpPr txBox="1">
            <a:spLocks noGrp="1"/>
          </p:cNvSpPr>
          <p:nvPr>
            <p:ph type="subTitle" idx="1"/>
          </p:nvPr>
        </p:nvSpPr>
        <p:spPr>
          <a:xfrm>
            <a:off x="1721017" y="3258029"/>
            <a:ext cx="38768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subTitle" idx="2"/>
          </p:nvPr>
        </p:nvSpPr>
        <p:spPr>
          <a:xfrm>
            <a:off x="6594184" y="3258029"/>
            <a:ext cx="38768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32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ubTitle" idx="3"/>
          </p:nvPr>
        </p:nvSpPr>
        <p:spPr>
          <a:xfrm>
            <a:off x="1721017" y="3745765"/>
            <a:ext cx="3876800" cy="1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ubTitle" idx="4"/>
          </p:nvPr>
        </p:nvSpPr>
        <p:spPr>
          <a:xfrm>
            <a:off x="6594184" y="3745765"/>
            <a:ext cx="3876800" cy="1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24"/>
          <p:cNvGrpSpPr/>
          <p:nvPr/>
        </p:nvGrpSpPr>
        <p:grpSpPr>
          <a:xfrm>
            <a:off x="0" y="-1"/>
            <a:ext cx="12192000" cy="6858001"/>
            <a:chOff x="0" y="-1"/>
            <a:chExt cx="9144000" cy="5143501"/>
          </a:xfrm>
        </p:grpSpPr>
        <p:pic>
          <p:nvPicPr>
            <p:cNvPr id="57" name="Google Shape;57;p24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24"/>
            <p:cNvPicPr preferRelativeResize="0"/>
            <p:nvPr/>
          </p:nvPicPr>
          <p:blipFill rotWithShape="1">
            <a:blip r:embed="rId3">
              <a:alphaModFix amt="45000"/>
            </a:blip>
            <a:srcRect r="47897" b="29952"/>
            <a:stretch/>
          </p:blipFill>
          <p:spPr>
            <a:xfrm flipH="1">
              <a:off x="0" y="3524725"/>
              <a:ext cx="1191575" cy="161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24"/>
            <p:cNvPicPr preferRelativeResize="0"/>
            <p:nvPr/>
          </p:nvPicPr>
          <p:blipFill rotWithShape="1">
            <a:blip r:embed="rId3">
              <a:alphaModFix amt="45000"/>
            </a:blip>
            <a:srcRect t="5195"/>
            <a:stretch/>
          </p:blipFill>
          <p:spPr>
            <a:xfrm flipH="1">
              <a:off x="6515776" y="-1"/>
              <a:ext cx="2286949" cy="2190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1221816" y="1126767"/>
            <a:ext cx="5098800" cy="1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1230416" y="2568567"/>
            <a:ext cx="5098800" cy="3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>
            <a:spLocks noGrp="1"/>
          </p:cNvSpPr>
          <p:nvPr>
            <p:ph type="pic" idx="2"/>
          </p:nvPr>
        </p:nvSpPr>
        <p:spPr>
          <a:xfrm rot="126518">
            <a:off x="7344508" y="1305356"/>
            <a:ext cx="3130920" cy="4247265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25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65" name="Google Shape;65;p25"/>
            <p:cNvPicPr preferRelativeResize="0"/>
            <p:nvPr/>
          </p:nvPicPr>
          <p:blipFill rotWithShape="1">
            <a:blip r:embed="rId2">
              <a:alphaModFix amt="40000"/>
            </a:blip>
            <a:srcRect/>
            <a:stretch/>
          </p:blipFill>
          <p:spPr>
            <a:xfrm rot="10800000"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25"/>
            <p:cNvPicPr preferRelativeResize="0"/>
            <p:nvPr/>
          </p:nvPicPr>
          <p:blipFill rotWithShape="1">
            <a:blip r:embed="rId3">
              <a:alphaModFix amt="45000"/>
            </a:blip>
            <a:srcRect/>
            <a:stretch/>
          </p:blipFill>
          <p:spPr>
            <a:xfrm flipH="1">
              <a:off x="2533650" y="2571762"/>
              <a:ext cx="2286962" cy="231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25"/>
            <p:cNvPicPr preferRelativeResize="0"/>
            <p:nvPr/>
          </p:nvPicPr>
          <p:blipFill rotWithShape="1">
            <a:blip r:embed="rId3">
              <a:alphaModFix amt="45000"/>
            </a:blip>
            <a:srcRect l="18810" b="45755"/>
            <a:stretch/>
          </p:blipFill>
          <p:spPr>
            <a:xfrm flipH="1">
              <a:off x="7287301" y="3889925"/>
              <a:ext cx="1856699" cy="1253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25"/>
            <p:cNvPicPr preferRelativeResize="0"/>
            <p:nvPr/>
          </p:nvPicPr>
          <p:blipFill rotWithShape="1">
            <a:blip r:embed="rId3">
              <a:alphaModFix amt="45000"/>
            </a:blip>
            <a:srcRect t="20185"/>
            <a:stretch/>
          </p:blipFill>
          <p:spPr>
            <a:xfrm flipH="1">
              <a:off x="5763300" y="0"/>
              <a:ext cx="2031225" cy="1638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5143500" y="2009500"/>
            <a:ext cx="57944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70" name="Google Shape;70;p25"/>
          <p:cNvSpPr>
            <a:spLocks noGrp="1"/>
          </p:cNvSpPr>
          <p:nvPr>
            <p:ph type="pic" idx="2"/>
          </p:nvPr>
        </p:nvSpPr>
        <p:spPr>
          <a:xfrm rot="153761">
            <a:off x="1526921" y="1267162"/>
            <a:ext cx="3131132" cy="4247433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ecial Elite"/>
              <a:buNone/>
              <a:defRPr sz="3000" b="1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867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867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867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867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867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sz="1867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sz="1867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sz="1867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" descr="A map of the worl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2785"/>
            <a:ext cx="12192000" cy="6612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0" descr="A person sitting at a desk with a paper in his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1" descr="A sign with a picture on i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2" descr="A group of people sitting at tables in a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3" descr="A group of people sitting at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7002" y="0"/>
            <a:ext cx="38779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4" descr="A screenshot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724" t="22131" r="4243" b="36266"/>
          <a:stretch/>
        </p:blipFill>
        <p:spPr>
          <a:xfrm>
            <a:off x="2157984" y="-1"/>
            <a:ext cx="6918314" cy="685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"/>
          <p:cNvSpPr/>
          <p:nvPr/>
        </p:nvSpPr>
        <p:spPr>
          <a:xfrm>
            <a:off x="3372994" y="1161288"/>
            <a:ext cx="512064" cy="539496"/>
          </a:xfrm>
          <a:prstGeom prst="mathPlus">
            <a:avLst>
              <a:gd name="adj1" fmla="val 23520"/>
            </a:avLst>
          </a:prstGeom>
          <a:solidFill>
            <a:srgbClr val="6D936C"/>
          </a:solidFill>
          <a:ln w="25400" cap="flat" cmpd="sng">
            <a:solidFill>
              <a:srgbClr val="272B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7520751" y="1161288"/>
            <a:ext cx="512064" cy="539496"/>
          </a:xfrm>
          <a:prstGeom prst="mathPlus">
            <a:avLst>
              <a:gd name="adj1" fmla="val 23520"/>
            </a:avLst>
          </a:prstGeom>
          <a:solidFill>
            <a:srgbClr val="6D936C"/>
          </a:solidFill>
          <a:ln w="25400" cap="flat" cmpd="sng">
            <a:solidFill>
              <a:srgbClr val="272B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2239138" y="4349326"/>
            <a:ext cx="1133856" cy="86868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6D936C"/>
          </a:solidFill>
          <a:ln w="25400" cap="flat" cmpd="sng">
            <a:solidFill>
              <a:srgbClr val="272B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p15"/>
          <p:cNvGrpSpPr/>
          <p:nvPr/>
        </p:nvGrpSpPr>
        <p:grpSpPr>
          <a:xfrm>
            <a:off x="3673230" y="2858855"/>
            <a:ext cx="4845540" cy="3849624"/>
            <a:chOff x="2976719" y="458"/>
            <a:chExt cx="1476568" cy="1476568"/>
          </a:xfrm>
        </p:grpSpPr>
        <p:sp>
          <p:nvSpPr>
            <p:cNvPr id="269" name="Google Shape;269;p15"/>
            <p:cNvSpPr/>
            <p:nvPr/>
          </p:nvSpPr>
          <p:spPr>
            <a:xfrm>
              <a:off x="2976719" y="458"/>
              <a:ext cx="1476568" cy="1476568"/>
            </a:xfrm>
            <a:prstGeom prst="ellipse">
              <a:avLst/>
            </a:prstGeom>
            <a:solidFill>
              <a:srgbClr val="6D936C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5"/>
            <p:cNvSpPr txBox="1"/>
            <p:nvPr/>
          </p:nvSpPr>
          <p:spPr>
            <a:xfrm>
              <a:off x="3192957" y="216696"/>
              <a:ext cx="1044092" cy="1044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Funds for International Conservation</a:t>
              </a:r>
              <a:endPara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15"/>
          <p:cNvGrpSpPr/>
          <p:nvPr/>
        </p:nvGrpSpPr>
        <p:grpSpPr>
          <a:xfrm>
            <a:off x="4736801" y="391000"/>
            <a:ext cx="2159126" cy="1953082"/>
            <a:chOff x="2976719" y="458"/>
            <a:chExt cx="1476568" cy="1476568"/>
          </a:xfrm>
        </p:grpSpPr>
        <p:sp>
          <p:nvSpPr>
            <p:cNvPr id="272" name="Google Shape;272;p15"/>
            <p:cNvSpPr/>
            <p:nvPr/>
          </p:nvSpPr>
          <p:spPr>
            <a:xfrm>
              <a:off x="2976719" y="458"/>
              <a:ext cx="1476568" cy="1476568"/>
            </a:xfrm>
            <a:prstGeom prst="ellipse">
              <a:avLst/>
            </a:prstGeom>
            <a:solidFill>
              <a:srgbClr val="6D936C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5"/>
            <p:cNvSpPr txBox="1"/>
            <p:nvPr/>
          </p:nvSpPr>
          <p:spPr>
            <a:xfrm>
              <a:off x="3192957" y="216696"/>
              <a:ext cx="1044092" cy="1044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New Revenue: Non-Profit Enhancement Permitting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15"/>
          <p:cNvGrpSpPr/>
          <p:nvPr/>
        </p:nvGrpSpPr>
        <p:grpSpPr>
          <a:xfrm>
            <a:off x="8994109" y="391000"/>
            <a:ext cx="2159126" cy="1953082"/>
            <a:chOff x="2976719" y="458"/>
            <a:chExt cx="1476568" cy="1476568"/>
          </a:xfrm>
        </p:grpSpPr>
        <p:sp>
          <p:nvSpPr>
            <p:cNvPr id="275" name="Google Shape;275;p15"/>
            <p:cNvSpPr/>
            <p:nvPr/>
          </p:nvSpPr>
          <p:spPr>
            <a:xfrm>
              <a:off x="2976719" y="458"/>
              <a:ext cx="1476568" cy="1476568"/>
            </a:xfrm>
            <a:prstGeom prst="ellipse">
              <a:avLst/>
            </a:prstGeom>
            <a:solidFill>
              <a:srgbClr val="6D936C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 txBox="1"/>
            <p:nvPr/>
          </p:nvSpPr>
          <p:spPr>
            <a:xfrm>
              <a:off x="3192957" y="216696"/>
              <a:ext cx="1044092" cy="10440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New Funds: Dallas Safari Club MOU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15"/>
          <p:cNvSpPr/>
          <p:nvPr/>
        </p:nvSpPr>
        <p:spPr>
          <a:xfrm>
            <a:off x="362125" y="391000"/>
            <a:ext cx="2159126" cy="1953082"/>
          </a:xfrm>
          <a:prstGeom prst="ellipse">
            <a:avLst/>
          </a:prstGeom>
          <a:solidFill>
            <a:srgbClr val="6D936C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Dedicated Operator Projects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31851e6f4b6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900" y="152400"/>
            <a:ext cx="4914900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31851e6f4b6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8200" y="152400"/>
            <a:ext cx="4914900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1858e21b1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363" y="845213"/>
            <a:ext cx="3875674" cy="51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31858e21b1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950" y="845225"/>
            <a:ext cx="3875674" cy="51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31858e21b1c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845213"/>
            <a:ext cx="3875674" cy="516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g31851e6f4b6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77333"/>
            <a:ext cx="4072274" cy="542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31851e6f4b6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8675" y="777341"/>
            <a:ext cx="4072274" cy="542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1851e6f4b6_0_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9725" y="777299"/>
            <a:ext cx="4072274" cy="542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" descr="A close-up of a yellow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9325" y="4470379"/>
            <a:ext cx="9093349" cy="163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"/>
          <p:cNvSpPr/>
          <p:nvPr/>
        </p:nvSpPr>
        <p:spPr>
          <a:xfrm>
            <a:off x="4636007" y="3498067"/>
            <a:ext cx="581641" cy="552725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272B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5805177" y="3468301"/>
            <a:ext cx="581642" cy="552725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272B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6974348" y="3454553"/>
            <a:ext cx="581643" cy="566473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272B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2" descr="A close-up of a docume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9324" y="0"/>
            <a:ext cx="9093349" cy="313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" descr="A diagram of a company's company's company's company's company's company's company's company's company's company's company's company'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8688" y="0"/>
            <a:ext cx="529936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" descr="A person standing in front of a table with a sign on the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5" descr="A person sitting at a table with stacks of mone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283" y="0"/>
            <a:ext cx="1029343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6" descr="A group of people standing in front of a podiu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3760" b="112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5345" y="0"/>
            <a:ext cx="75635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8" descr="A group of people standing togeth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5417" y="0"/>
            <a:ext cx="53011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9" descr="A large room with many people sitting in chai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224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orld Wildlife Day by Slidesgo">
  <a:themeElements>
    <a:clrScheme name="Simple Light">
      <a:dk1>
        <a:srgbClr val="313639"/>
      </a:dk1>
      <a:lt1>
        <a:srgbClr val="D9DCC9"/>
      </a:lt1>
      <a:dk2>
        <a:srgbClr val="B6B9A8"/>
      </a:dk2>
      <a:lt2>
        <a:srgbClr val="767F46"/>
      </a:lt2>
      <a:accent1>
        <a:srgbClr val="5E6636"/>
      </a:accent1>
      <a:accent2>
        <a:srgbClr val="F3F3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136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Widescreen</PresentationFormat>
  <Paragraphs>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Open Sans</vt:lpstr>
      <vt:lpstr>Arial</vt:lpstr>
      <vt:lpstr>Raleway</vt:lpstr>
      <vt:lpstr>Special Elite</vt:lpstr>
      <vt:lpstr>Mulish</vt:lpstr>
      <vt:lpstr>DM Sans</vt:lpstr>
      <vt:lpstr>World Wildlife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Chrissie Jackson</dc:creator>
  <cp:lastModifiedBy>Chrissie Jackson</cp:lastModifiedBy>
  <cp:revision>1</cp:revision>
  <dcterms:created xsi:type="dcterms:W3CDTF">2024-10-21T16:12:38Z</dcterms:created>
  <dcterms:modified xsi:type="dcterms:W3CDTF">2024-11-24T19:43:46Z</dcterms:modified>
</cp:coreProperties>
</file>